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5"/>
  </p:notesMasterIdLst>
  <p:sldIdLst>
    <p:sldId id="275" r:id="rId2"/>
    <p:sldId id="297" r:id="rId3"/>
    <p:sldId id="304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19" autoAdjust="0"/>
  </p:normalViewPr>
  <p:slideViewPr>
    <p:cSldViewPr>
      <p:cViewPr varScale="1">
        <p:scale>
          <a:sx n="106" d="100"/>
          <a:sy n="106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B649-E9DF-4FE6-B876-8FB80C338550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1C641-D193-4135-9233-0DDE540B44C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698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C641-D193-4135-9233-0DDE540B44C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223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C641-D193-4135-9233-0DDE540B44C7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23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C641-D193-4135-9233-0DDE540B44C7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58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150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71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363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218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8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3342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557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21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77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288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32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401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46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5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5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858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106CD-BBAE-4147-9109-F9250C1477EC}" type="datetimeFigureOut">
              <a:rPr lang="el-GR" smtClean="0"/>
              <a:pPr/>
              <a:t>14/3/2017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CA6134-7393-40AF-87D5-9239EAE69B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352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cid:image003.jpg@01CD132D.7B466740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5075"/>
          </a:xfrm>
        </p:spPr>
        <p:txBody>
          <a:bodyPr>
            <a:normAutofit fontScale="90000"/>
          </a:bodyPr>
          <a:lstStyle/>
          <a:p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r>
              <a:rPr lang="el-GR" altLang="el-GR" sz="800" b="1" dirty="0"/>
              <a:t/>
            </a:r>
            <a:br>
              <a:rPr lang="el-GR" altLang="el-GR" sz="800" b="1" dirty="0"/>
            </a:br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r>
              <a:rPr lang="el-GR" altLang="el-GR" sz="800" b="1" dirty="0" smtClean="0"/>
              <a:t>                                                                                                    </a:t>
            </a:r>
            <a:r>
              <a:rPr lang="el-GR" altLang="el-GR" sz="900" b="1" dirty="0" smtClean="0">
                <a:solidFill>
                  <a:srgbClr val="000000"/>
                </a:solidFill>
              </a:rPr>
              <a:t>ΥΠΟ ΤΗΝ ΕΠΟΠΤΕΙΑ ΤΟΥ ΥΠΟΥΡΓΕΙΟΥ </a:t>
            </a:r>
            <a:r>
              <a:rPr lang="el-GR" altLang="el-GR" sz="900" dirty="0" smtClean="0">
                <a:solidFill>
                  <a:srgbClr val="000000"/>
                </a:solidFill>
              </a:rPr>
              <a:t/>
            </a:r>
            <a:br>
              <a:rPr lang="el-GR" altLang="el-GR" sz="900" dirty="0" smtClean="0">
                <a:solidFill>
                  <a:srgbClr val="000000"/>
                </a:solidFill>
              </a:rPr>
            </a:br>
            <a:r>
              <a:rPr lang="el-GR" altLang="el-GR" sz="900" dirty="0" smtClean="0">
                <a:solidFill>
                  <a:srgbClr val="000000"/>
                </a:solidFill>
              </a:rPr>
              <a:t>                                                                                           </a:t>
            </a:r>
            <a:r>
              <a:rPr lang="el-GR" altLang="el-GR" sz="900" b="1" dirty="0" smtClean="0">
                <a:solidFill>
                  <a:srgbClr val="000000"/>
                </a:solidFill>
              </a:rPr>
              <a:t>ΕΡΓΑΣΙΑΣ ΚΟΙΝΩΝΙΚΗΣ ΑΣΦΑΛΙΣΗΣ </a:t>
            </a:r>
            <a:br>
              <a:rPr lang="el-GR" altLang="el-GR" sz="900" b="1" dirty="0" smtClean="0">
                <a:solidFill>
                  <a:srgbClr val="000000"/>
                </a:solidFill>
              </a:rPr>
            </a:br>
            <a:r>
              <a:rPr lang="el-GR" altLang="el-GR" sz="900" b="1" dirty="0" smtClean="0">
                <a:solidFill>
                  <a:srgbClr val="000000"/>
                </a:solidFill>
              </a:rPr>
              <a:t>                                                                                           &amp; ΚΟΙΝΩΝΙΚΗΣ ΑΛΛΗΛΕΓΓΥΗΣ</a:t>
            </a:r>
            <a:r>
              <a:rPr lang="el-GR" altLang="el-GR" sz="900" dirty="0" smtClean="0">
                <a:solidFill>
                  <a:srgbClr val="000000"/>
                </a:solidFill>
              </a:rPr>
              <a:t/>
            </a:r>
            <a:br>
              <a:rPr lang="el-GR" altLang="el-GR" sz="900" dirty="0" smtClean="0">
                <a:solidFill>
                  <a:srgbClr val="000000"/>
                </a:solidFill>
              </a:rPr>
            </a:br>
            <a:r>
              <a:rPr lang="el-GR" altLang="el-GR" sz="800" b="1" dirty="0" smtClean="0"/>
              <a:t/>
            </a:r>
            <a:br>
              <a:rPr lang="el-GR" altLang="el-GR" sz="800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649413"/>
            <a:ext cx="8075239" cy="49479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el-GR" altLang="el-GR" sz="4800" b="1" dirty="0" smtClean="0"/>
          </a:p>
          <a:p>
            <a:pPr marL="0" indent="0" algn="ctr">
              <a:buNone/>
              <a:defRPr/>
            </a:pPr>
            <a:r>
              <a:rPr lang="el-GR" altLang="el-GR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Τεχνικό σεμινάριο</a:t>
            </a:r>
          </a:p>
          <a:p>
            <a:pPr marL="0" indent="0" algn="ctr">
              <a:buNone/>
              <a:defRPr/>
            </a:pPr>
            <a:r>
              <a:rPr lang="el-GR" altLang="el-GR" sz="4400" b="1" dirty="0" smtClean="0"/>
              <a:t>Επιχειρησιακό Πρόγραμμα  </a:t>
            </a:r>
            <a:r>
              <a:rPr lang="el-GR" altLang="el-GR" sz="3600" b="1" dirty="0" smtClean="0"/>
              <a:t>                                 </a:t>
            </a:r>
            <a:r>
              <a:rPr lang="el-GR" altLang="el-GR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«Επισιτιστικής και Βασικής Υλικής Συνδρομής»</a:t>
            </a:r>
          </a:p>
          <a:p>
            <a:pPr>
              <a:defRPr/>
            </a:pPr>
            <a:endParaRPr lang="en-US" altLang="el-GR" b="1" dirty="0" smtClean="0"/>
          </a:p>
          <a:p>
            <a:pPr>
              <a:defRPr/>
            </a:pPr>
            <a:endParaRPr lang="el-GR" altLang="el-GR" b="1" dirty="0" smtClean="0"/>
          </a:p>
          <a:p>
            <a:pPr marL="0" indent="0">
              <a:buNone/>
              <a:defRPr/>
            </a:pPr>
            <a:r>
              <a:rPr lang="el-GR" altLang="el-GR" sz="2400" b="1" dirty="0" smtClean="0"/>
              <a:t>   </a:t>
            </a:r>
            <a:r>
              <a:rPr lang="el-GR" alt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Αθήνα </a:t>
            </a:r>
            <a:r>
              <a:rPr lang="el-GR" alt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10.3.2017</a:t>
            </a:r>
            <a:endParaRPr lang="el-GR" altLang="el-GR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b="1" dirty="0" smtClean="0"/>
              <a:t>   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14338"/>
            <a:ext cx="774328" cy="752475"/>
          </a:xfrm>
          <a:prstGeom prst="rect">
            <a:avLst/>
          </a:prstGeom>
          <a:noFill/>
        </p:spPr>
      </p:pic>
      <p:pic>
        <p:nvPicPr>
          <p:cNvPr id="5" name="Picture 5" descr="cid:image003.jpg@01CD132D.7B466740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17863" y="574675"/>
            <a:ext cx="13541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39369"/>
            <a:ext cx="1800200" cy="98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31640" y="836712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800" b="1" dirty="0" smtClean="0"/>
              <a:t>ΕΛΛΗΝΙΚΗ ΔΗΜΟΚΡΑΤΙΑ</a:t>
            </a:r>
            <a:endParaRPr lang="el-GR" altLang="el-GR" sz="800" dirty="0" smtClean="0"/>
          </a:p>
          <a:p>
            <a:r>
              <a:rPr lang="el-GR" altLang="el-GR" sz="800" b="1" dirty="0" smtClean="0"/>
              <a:t>ΥΠΟΥΡΓΕΙΟ ΕΡΓΑΣΙΑΣ, ΚΟΙΝΩΝΙΚΗΣ ΑΣΦΑΛΙΣΗΣ &amp;  ΚΟΙΝΩΝΙΚΗΣ ΑΛΛΗΛΕΓΓΥΗΣ</a:t>
            </a:r>
            <a:endParaRPr lang="el-GR" altLang="el-G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/>
          </a:bodyPr>
          <a:lstStyle/>
          <a:p>
            <a:endParaRPr lang="el-G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0313" y="1268760"/>
            <a:ext cx="8132127" cy="47525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l-GR" sz="1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Λήξη φυσικού αντικειμένου 31/12/2017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Πρόσκληση για νέους ωφελούμενους έως 1/7/2017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Πρόσκληση σε Κοινωνικές Συμπράξεις για αποκεντρωμένες προμήθειες (2018 – 2019) σε άμεσο χρόνο</a:t>
            </a:r>
          </a:p>
          <a:p>
            <a:pPr marL="0" indent="0">
              <a:buNone/>
            </a:pPr>
            <a:r>
              <a:rPr lang="el-GR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165304"/>
            <a:ext cx="107754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3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Επισημάνσεις</a:t>
            </a:r>
            <a:endParaRPr lang="el-G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00313" y="1570910"/>
            <a:ext cx="8132127" cy="445037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l-GR" sz="1100" dirty="0" smtClean="0"/>
          </a:p>
          <a:p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Ενημέρωση της πλατφόρμας αποθήκης αναλυτικά με τα προϊόντα και τις συνταγές</a:t>
            </a:r>
          </a:p>
          <a:p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Κοινωνικά παντοπωλεία</a:t>
            </a:r>
          </a:p>
          <a:p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Συσσίτια</a:t>
            </a:r>
          </a:p>
          <a:p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Λογική χρήση των περισσευμάτων/ αναδιανομή </a:t>
            </a:r>
          </a:p>
          <a:p>
            <a:endParaRPr lang="el-GR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165304"/>
            <a:ext cx="107754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8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Πράσινο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574</TotalTime>
  <Words>75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Trebuchet MS</vt:lpstr>
      <vt:lpstr>Wingdings</vt:lpstr>
      <vt:lpstr>Wingdings 3</vt:lpstr>
      <vt:lpstr>Όψη</vt:lpstr>
      <vt:lpstr>                                                                                                           ΥΠΟ ΤΗΝ ΕΠΟΠΤΕΙΑ ΤΟΥ ΥΠΟΥΡΓΕΙΟΥ                                                                                             ΕΡΓΑΣΙΑΣ ΚΟΙΝΩΝΙΚΗΣ ΑΣΦΑΛΙΣΗΣ                                                                                             &amp; ΚΟΙΝΩΝΙΚΗΣ ΑΛΛΗΛΕΓΓΥΗΣ  </vt:lpstr>
      <vt:lpstr>PowerPoint Presentation</vt:lpstr>
      <vt:lpstr>Επισημάνσεις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Έλεγχοι Επιτόπιας Επαλήθευσης</dc:title>
  <dc:creator>Astir</dc:creator>
  <cp:lastModifiedBy>Administrator</cp:lastModifiedBy>
  <cp:revision>91</cp:revision>
  <dcterms:created xsi:type="dcterms:W3CDTF">2013-12-11T14:16:24Z</dcterms:created>
  <dcterms:modified xsi:type="dcterms:W3CDTF">2017-03-14T12:47:26Z</dcterms:modified>
</cp:coreProperties>
</file>